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81" r:id="rId3"/>
    <p:sldId id="280" r:id="rId4"/>
    <p:sldId id="279" r:id="rId5"/>
    <p:sldId id="284" r:id="rId6"/>
    <p:sldId id="285" r:id="rId7"/>
    <p:sldId id="286" r:id="rId8"/>
    <p:sldId id="289" r:id="rId9"/>
    <p:sldId id="287" r:id="rId10"/>
    <p:sldId id="2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988"/>
    <a:srgbClr val="807CEC"/>
    <a:srgbClr val="4472C4"/>
    <a:srgbClr val="F56600"/>
    <a:srgbClr val="46823E"/>
    <a:srgbClr val="FABD8A"/>
    <a:srgbClr val="F8994A"/>
    <a:srgbClr val="73AF4B"/>
    <a:srgbClr val="A1C98C"/>
    <a:srgbClr val="776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CC87-5CDD-6C10-5895-AB2FCE171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8A78C-043E-3DB2-6050-9900253AD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6CD3-1AD1-A213-2D59-43FFC68E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0BCC3-CC1F-D240-ACCE-0C78451C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76B0E-E56F-ED8C-4B32-01C8B9C3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218D-04E8-9AE3-8CA8-B47066AB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49DF1-D744-42DC-03A5-58CAD37D0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E37CC-6D27-EAA7-9A11-8BDB00BB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0C56-0355-DB4D-2790-D8CE4BB6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9FA7-C701-D036-86BC-99DF30BB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6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BE651-DC53-39B3-A00A-3C251B717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3FBBB-C566-DBFC-6CA5-7DA14538D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F2F9-596F-F2C9-9A79-CEC57831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84108-6426-ADBB-CCC4-D2CE21EB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1D30-BF3B-0A49-0BE6-A7461652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F919-51ED-B967-714F-A730F999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5F47C-DA99-1BE6-A734-062C70E5C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306C-CF61-4041-C19C-74038D86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30BB5-ABAC-4482-EBDB-AE3A3D7D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0301-2FDB-50E8-2ACA-7884DCCA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12EC-46B2-D4A9-DF6E-43B40FED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64352-CD7A-D742-D85D-A8227989E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EF9F8-0607-D93E-9EF3-53F306C6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4989E-F4CC-57E2-D869-DB547CF0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33090-F9AB-A55C-9CCE-78DB1B6C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5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3650-EBC2-A0EE-490F-0A48AC4F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CE704-FD31-E1CD-54C6-8F9A26DC7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91EF4-4248-1105-FA92-14A6ADABD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F84B7-68B7-9194-6313-7A889767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EE3EE-05FE-8701-29DF-AF594299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0A99-AD28-97DA-053F-0985EBB7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0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5400-19F3-017D-9B2A-853EA7D6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B0722-BDC5-0F74-0C36-78BEE1BC0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770EC-E721-D6F7-25E6-D8F7F306B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2F3B2-936D-404B-62FE-F5CD9BCFF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0194A-5F43-52B9-4A80-FDCC0F60A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D4973-15B4-A573-0875-C46AC70B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59710-2D4A-C12C-E871-BEE50145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CE398-C100-2B5F-45F1-25B1E54F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8FD4-F95B-EB70-305F-3A1D1D5A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EB5CE-CDA3-7E84-2332-030E8C95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0AB2E-5EED-A4F3-4880-0B0CB746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03738-05CA-CB00-289A-11D37E9D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7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DA3F2-1BF4-E835-0A4C-EBB42F8C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9DC33-32F7-AF73-00AC-11679A36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9E5E4-238C-00B4-D12F-C646A05E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5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FE25-1BB3-4A49-BF22-1D8FF6E3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91A2-3ED5-5188-D1D5-E289BF65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2294C-A11D-9CDB-7729-488BC33C0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46F17-6846-6374-2282-7BF97F90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5ABD0-EA29-FC30-AF3A-476024325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5322F-9F61-4BAB-7468-505532D6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7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7DF2-8352-759C-9A59-068F4DFD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3F2C7-C94C-F18B-D019-00C08E8E9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EC5E4-B3F4-D8D9-F8CF-7D5CC69ED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D4887-1699-C294-4200-78D1E435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59155-CD7F-A535-A3BE-AF8DF68C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57B8F-440A-AA5C-DE90-A4CCED83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2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48D47D-D80E-0C7C-8576-BC4FA3DA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AA44-0428-93D3-8D91-AECA62324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7927-1E72-82D6-AA2D-1FD67C2A6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BEE2D-BACD-BC74-2416-E5FCB47FE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E0F2-ECDF-1B0D-0B97-9F77A5FEB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4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9B6D94D-E3FD-2441-61AE-5F19A4EF70E6}"/>
              </a:ext>
            </a:extLst>
          </p:cNvPr>
          <p:cNvGrpSpPr/>
          <p:nvPr/>
        </p:nvGrpSpPr>
        <p:grpSpPr>
          <a:xfrm>
            <a:off x="2955600" y="1578830"/>
            <a:ext cx="6280800" cy="4738454"/>
            <a:chOff x="3087200" y="635855"/>
            <a:chExt cx="6280800" cy="473845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1AF1256-0BC0-7324-28B9-B0203A5A2238}"/>
                </a:ext>
              </a:extLst>
            </p:cNvPr>
            <p:cNvSpPr/>
            <p:nvPr/>
          </p:nvSpPr>
          <p:spPr>
            <a:xfrm>
              <a:off x="3087200" y="635855"/>
              <a:ext cx="6280800" cy="4738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FDB264-85FE-4645-F459-1C8165AA7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067" y="4365531"/>
              <a:ext cx="6101703" cy="933741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D6E55-FC0B-F3C5-9062-C35B871F2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7200" y="3191738"/>
              <a:ext cx="5461389" cy="835754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68D9DA-0CE0-0C1E-C38B-8F876F085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430" y="3150230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6343CA-3073-CE99-8BD5-2105485CA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570" y="3560664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B1BD71-874E-FF08-B595-64E0128CBF7F}"/>
                </a:ext>
              </a:extLst>
            </p:cNvPr>
            <p:cNvSpPr/>
            <p:nvPr/>
          </p:nvSpPr>
          <p:spPr>
            <a:xfrm>
              <a:off x="4090956" y="1902525"/>
              <a:ext cx="3638421" cy="1678136"/>
            </a:xfrm>
            <a:prstGeom prst="rect">
              <a:avLst/>
            </a:prstGeom>
            <a:solidFill>
              <a:srgbClr val="807CEC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isometricOffAxis1Top"/>
              <a:lightRig rig="threePt" dir="t"/>
            </a:scene3d>
            <a:sp3d extrusionH="635000" contourW="12700">
              <a:extrusionClr>
                <a:srgbClr val="807CEC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406A9D-FB47-A400-7DD6-39CBA0F252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894" y="3575395"/>
              <a:ext cx="148025" cy="548389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F53C3A-4F14-14C0-23A4-110B82917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4860" y="4118227"/>
              <a:ext cx="551059" cy="410713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6215C-F1C3-8181-EFAA-E306602213BF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86" y="3201383"/>
              <a:ext cx="398023" cy="550084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23AC6-0F94-3298-5DC7-E3794E6B2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5398" y="3765971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436B7A-9E35-A0F7-156F-E09C60C27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5012" y="2130052"/>
              <a:ext cx="0" cy="61374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9B2831-402B-8CFB-80DF-708EDFFAE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774" y="2748381"/>
              <a:ext cx="687238" cy="97987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B05C5E2-4E96-2A72-B3F9-7529EAABF8BD}"/>
                </a:ext>
              </a:extLst>
            </p:cNvPr>
            <p:cNvCxnSpPr>
              <a:cxnSpLocks/>
            </p:cNvCxnSpPr>
            <p:nvPr/>
          </p:nvCxnSpPr>
          <p:spPr>
            <a:xfrm>
              <a:off x="5911443" y="2743796"/>
              <a:ext cx="372535" cy="42934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2080F9D-4F48-88B8-F926-FB204C97B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9693" y="913939"/>
              <a:ext cx="0" cy="6137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9120959-5AF5-5450-55B8-E06568553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455" y="1532268"/>
              <a:ext cx="687238" cy="979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92DBB0F-34A2-F66D-F020-2946E5E2EFB6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24" y="1527683"/>
              <a:ext cx="372535" cy="4293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9D57D16-D24B-618F-F32D-6748916B0B51}"/>
                    </a:ext>
                  </a:extLst>
                </p:cNvPr>
                <p:cNvSpPr txBox="1"/>
                <p:nvPr/>
              </p:nvSpPr>
              <p:spPr>
                <a:xfrm>
                  <a:off x="5989052" y="2524596"/>
                  <a:ext cx="11204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9D57D16-D24B-618F-F32D-6748916B0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9052" y="2524596"/>
                  <a:ext cx="112043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7609" t="-4444" r="-163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EA9649B-FDEF-5EED-BB5F-31AEFAB57CF9}"/>
                    </a:ext>
                  </a:extLst>
                </p:cNvPr>
                <p:cNvSpPr txBox="1"/>
                <p:nvPr/>
              </p:nvSpPr>
              <p:spPr>
                <a:xfrm>
                  <a:off x="5501364" y="2473188"/>
                  <a:ext cx="3909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EA9649B-FDEF-5EED-BB5F-31AEFAB57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364" y="2473188"/>
                  <a:ext cx="39094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1875" t="-2174" r="-21875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3FADB7A-B1FE-B737-6691-3375547063A0}"/>
                    </a:ext>
                  </a:extLst>
                </p:cNvPr>
                <p:cNvSpPr txBox="1"/>
                <p:nvPr/>
              </p:nvSpPr>
              <p:spPr>
                <a:xfrm>
                  <a:off x="7443108" y="1202312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3FADB7A-B1FE-B737-6691-337554706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3108" y="1202312"/>
                  <a:ext cx="32791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926" t="-4444" r="-27778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8CB4F4F-5172-34DB-2D29-42C93D332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6500" y="2748381"/>
              <a:ext cx="2012392" cy="13904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986898C-FD30-7EA4-0FB2-34C7AEB2791A}"/>
                    </a:ext>
                  </a:extLst>
                </p:cNvPr>
                <p:cNvSpPr txBox="1"/>
                <p:nvPr/>
              </p:nvSpPr>
              <p:spPr>
                <a:xfrm>
                  <a:off x="5122200" y="3216874"/>
                  <a:ext cx="2111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986898C-FD30-7EA4-0FB2-34C7AEB27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2200" y="3216874"/>
                  <a:ext cx="21114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7647" r="-11765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BA1DA6-8159-AD36-0116-7576FD7D4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9266" y="3694303"/>
              <a:ext cx="220405" cy="429481"/>
            </a:xfrm>
            <a:prstGeom prst="straightConnector1">
              <a:avLst/>
            </a:prstGeom>
            <a:ln w="38100">
              <a:solidFill>
                <a:srgbClr val="F56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/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333" t="-2222" r="-714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EE5FAF6-A882-2BF5-9085-6B569D3FD04D}"/>
                    </a:ext>
                  </a:extLst>
                </p:cNvPr>
                <p:cNvSpPr txBox="1"/>
                <p:nvPr/>
              </p:nvSpPr>
              <p:spPr>
                <a:xfrm>
                  <a:off x="8148292" y="3319068"/>
                  <a:ext cx="8157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EE5FAF6-A882-2BF5-9085-6B569D3FD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292" y="3319068"/>
                  <a:ext cx="81573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701" t="-4348" r="-2985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5FDE3C-B6E3-99C9-36A2-75F7683FDE80}"/>
                    </a:ext>
                  </a:extLst>
                </p:cNvPr>
                <p:cNvSpPr txBox="1"/>
                <p:nvPr/>
              </p:nvSpPr>
              <p:spPr>
                <a:xfrm>
                  <a:off x="5819968" y="1834459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5FDE3C-B6E3-99C9-36A2-75F7683FDE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968" y="1834459"/>
                  <a:ext cx="16908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7F82AFC-87C4-8B8A-972E-94A408E7E039}"/>
                    </a:ext>
                  </a:extLst>
                </p:cNvPr>
                <p:cNvSpPr txBox="1"/>
                <p:nvPr/>
              </p:nvSpPr>
              <p:spPr>
                <a:xfrm>
                  <a:off x="5030769" y="267468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7F82AFC-87C4-8B8A-972E-94A408E7E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769" y="2674687"/>
                  <a:ext cx="18332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1ADD4EB-37E7-2F78-BCAC-B13F3A23C26E}"/>
                    </a:ext>
                  </a:extLst>
                </p:cNvPr>
                <p:cNvSpPr txBox="1"/>
                <p:nvPr/>
              </p:nvSpPr>
              <p:spPr>
                <a:xfrm>
                  <a:off x="6356611" y="3087052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1ADD4EB-37E7-2F78-BCAC-B13F3A23C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611" y="3087052"/>
                  <a:ext cx="1867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2258" r="-25806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4969EF8-9C74-144A-7EB1-61E316F225D9}"/>
                    </a:ext>
                  </a:extLst>
                </p:cNvPr>
                <p:cNvSpPr txBox="1"/>
                <p:nvPr/>
              </p:nvSpPr>
              <p:spPr>
                <a:xfrm>
                  <a:off x="7741582" y="63694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4969EF8-9C74-144A-7EB1-61E316F22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582" y="636940"/>
                  <a:ext cx="16908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8A5DD03-F9C8-91C8-9387-D3DFEE18F8EF}"/>
                    </a:ext>
                  </a:extLst>
                </p:cNvPr>
                <p:cNvSpPr txBox="1"/>
                <p:nvPr/>
              </p:nvSpPr>
              <p:spPr>
                <a:xfrm>
                  <a:off x="6948718" y="1478211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8A5DD03-F9C8-91C8-9387-D3DFEE18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718" y="1478211"/>
                  <a:ext cx="18332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0E1C23D-9827-08EC-DCA7-058136548825}"/>
                    </a:ext>
                  </a:extLst>
                </p:cNvPr>
                <p:cNvSpPr txBox="1"/>
                <p:nvPr/>
              </p:nvSpPr>
              <p:spPr>
                <a:xfrm>
                  <a:off x="8268799" y="1818531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0E1C23D-9827-08EC-DCA7-058136548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799" y="1818531"/>
                  <a:ext cx="18671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3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8A4E6583-FDBA-584D-6603-131D06319AF8}"/>
                </a:ext>
              </a:extLst>
            </p:cNvPr>
            <p:cNvSpPr/>
            <p:nvPr/>
          </p:nvSpPr>
          <p:spPr>
            <a:xfrm>
              <a:off x="5053303" y="396124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CFC91B8E-0257-B3E3-B767-7726BCBD6BEA}"/>
                </a:ext>
              </a:extLst>
            </p:cNvPr>
            <p:cNvSpPr/>
            <p:nvPr/>
          </p:nvSpPr>
          <p:spPr>
            <a:xfrm rot="18000086">
              <a:off x="5248989" y="408450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579D1B92-2750-9D1B-249E-54FCA5A10A5C}"/>
                </a:ext>
              </a:extLst>
            </p:cNvPr>
            <p:cNvSpPr/>
            <p:nvPr/>
          </p:nvSpPr>
          <p:spPr>
            <a:xfrm>
              <a:off x="7928852" y="360396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213C2979-A81A-5D23-187D-99B405206E1D}"/>
                </a:ext>
              </a:extLst>
            </p:cNvPr>
            <p:cNvSpPr/>
            <p:nvPr/>
          </p:nvSpPr>
          <p:spPr>
            <a:xfrm rot="18000086">
              <a:off x="8124538" y="372722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/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𝒔𝒘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461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/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blipFill>
                  <a:blip r:embed="rId15"/>
                  <a:stretch>
                    <a:fillRect l="-9091" r="-7273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E41F19-9F1A-B40A-7A95-2548E2BCDA7A}"/>
                    </a:ext>
                  </a:extLst>
                </p:cNvPr>
                <p:cNvSpPr txBox="1"/>
                <p:nvPr/>
              </p:nvSpPr>
              <p:spPr>
                <a:xfrm>
                  <a:off x="3796189" y="4814248"/>
                  <a:ext cx="397480" cy="303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E41F19-9F1A-B40A-7A95-2548E2BCD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6189" y="4814248"/>
                  <a:ext cx="397480" cy="303225"/>
                </a:xfrm>
                <a:prstGeom prst="rect">
                  <a:avLst/>
                </a:prstGeom>
                <a:blipFill>
                  <a:blip r:embed="rId16"/>
                  <a:stretch>
                    <a:fillRect l="-13846" r="-7692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FE01CEC-8E48-44E0-6C21-C6760286F6CA}"/>
                </a:ext>
              </a:extLst>
            </p:cNvPr>
            <p:cNvSpPr/>
            <p:nvPr/>
          </p:nvSpPr>
          <p:spPr>
            <a:xfrm>
              <a:off x="3919548" y="4451693"/>
              <a:ext cx="593729" cy="340803"/>
            </a:xfrm>
            <a:custGeom>
              <a:avLst/>
              <a:gdLst>
                <a:gd name="connsiteX0" fmla="*/ 596915 w 596915"/>
                <a:gd name="connsiteY0" fmla="*/ 118259 h 336373"/>
                <a:gd name="connsiteX1" fmla="*/ 362023 w 596915"/>
                <a:gd name="connsiteY1" fmla="*/ 813 h 336373"/>
                <a:gd name="connsiteX2" fmla="*/ 110354 w 596915"/>
                <a:gd name="connsiteY2" fmla="*/ 76314 h 336373"/>
                <a:gd name="connsiteX3" fmla="*/ 9686 w 596915"/>
                <a:gd name="connsiteY3" fmla="*/ 260872 h 336373"/>
                <a:gd name="connsiteX4" fmla="*/ 9686 w 596915"/>
                <a:gd name="connsiteY4" fmla="*/ 336373 h 336373"/>
                <a:gd name="connsiteX0" fmla="*/ 596915 w 596915"/>
                <a:gd name="connsiteY0" fmla="*/ 120839 h 338953"/>
                <a:gd name="connsiteX1" fmla="*/ 362023 w 596915"/>
                <a:gd name="connsiteY1" fmla="*/ 3393 h 338953"/>
                <a:gd name="connsiteX2" fmla="*/ 127023 w 596915"/>
                <a:gd name="connsiteY2" fmla="*/ 52700 h 338953"/>
                <a:gd name="connsiteX3" fmla="*/ 9686 w 596915"/>
                <a:gd name="connsiteY3" fmla="*/ 263452 h 338953"/>
                <a:gd name="connsiteX4" fmla="*/ 9686 w 596915"/>
                <a:gd name="connsiteY4" fmla="*/ 338953 h 338953"/>
                <a:gd name="connsiteX0" fmla="*/ 596915 w 596915"/>
                <a:gd name="connsiteY0" fmla="*/ 129202 h 347316"/>
                <a:gd name="connsiteX1" fmla="*/ 362023 w 596915"/>
                <a:gd name="connsiteY1" fmla="*/ 11756 h 347316"/>
                <a:gd name="connsiteX2" fmla="*/ 127023 w 596915"/>
                <a:gd name="connsiteY2" fmla="*/ 61063 h 347316"/>
                <a:gd name="connsiteX3" fmla="*/ 9686 w 596915"/>
                <a:gd name="connsiteY3" fmla="*/ 271815 h 347316"/>
                <a:gd name="connsiteX4" fmla="*/ 9686 w 596915"/>
                <a:gd name="connsiteY4" fmla="*/ 347316 h 347316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605584 w 605584"/>
                <a:gd name="connsiteY0" fmla="*/ 120802 h 338916"/>
                <a:gd name="connsiteX1" fmla="*/ 370692 w 605584"/>
                <a:gd name="connsiteY1" fmla="*/ 3356 h 338916"/>
                <a:gd name="connsiteX2" fmla="*/ 135692 w 605584"/>
                <a:gd name="connsiteY2" fmla="*/ 52663 h 338916"/>
                <a:gd name="connsiteX3" fmla="*/ 6449 w 605584"/>
                <a:gd name="connsiteY3" fmla="*/ 261034 h 338916"/>
                <a:gd name="connsiteX4" fmla="*/ 18355 w 605584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641 w 589641"/>
                <a:gd name="connsiteY0" fmla="*/ 120308 h 338422"/>
                <a:gd name="connsiteX1" fmla="*/ 354749 w 589641"/>
                <a:gd name="connsiteY1" fmla="*/ 2862 h 338422"/>
                <a:gd name="connsiteX2" fmla="*/ 119749 w 589641"/>
                <a:gd name="connsiteY2" fmla="*/ 52169 h 338422"/>
                <a:gd name="connsiteX3" fmla="*/ 19081 w 589641"/>
                <a:gd name="connsiteY3" fmla="*/ 224821 h 338422"/>
                <a:gd name="connsiteX4" fmla="*/ 2412 w 589641"/>
                <a:gd name="connsiteY4" fmla="*/ 338422 h 338422"/>
                <a:gd name="connsiteX0" fmla="*/ 591969 w 591969"/>
                <a:gd name="connsiteY0" fmla="*/ 120308 h 338422"/>
                <a:gd name="connsiteX1" fmla="*/ 357077 w 591969"/>
                <a:gd name="connsiteY1" fmla="*/ 2862 h 338422"/>
                <a:gd name="connsiteX2" fmla="*/ 122077 w 591969"/>
                <a:gd name="connsiteY2" fmla="*/ 52169 h 338422"/>
                <a:gd name="connsiteX3" fmla="*/ 21409 w 591969"/>
                <a:gd name="connsiteY3" fmla="*/ 224821 h 338422"/>
                <a:gd name="connsiteX4" fmla="*/ 4740 w 591969"/>
                <a:gd name="connsiteY4" fmla="*/ 338422 h 338422"/>
                <a:gd name="connsiteX0" fmla="*/ 597556 w 597556"/>
                <a:gd name="connsiteY0" fmla="*/ 120308 h 338422"/>
                <a:gd name="connsiteX1" fmla="*/ 362664 w 597556"/>
                <a:gd name="connsiteY1" fmla="*/ 2862 h 338422"/>
                <a:gd name="connsiteX2" fmla="*/ 127664 w 597556"/>
                <a:gd name="connsiteY2" fmla="*/ 52169 h 338422"/>
                <a:gd name="connsiteX3" fmla="*/ 26996 w 597556"/>
                <a:gd name="connsiteY3" fmla="*/ 224821 h 338422"/>
                <a:gd name="connsiteX4" fmla="*/ 3183 w 597556"/>
                <a:gd name="connsiteY4" fmla="*/ 338422 h 338422"/>
                <a:gd name="connsiteX0" fmla="*/ 593729 w 593729"/>
                <a:gd name="connsiteY0" fmla="*/ 120308 h 340803"/>
                <a:gd name="connsiteX1" fmla="*/ 358837 w 593729"/>
                <a:gd name="connsiteY1" fmla="*/ 2862 h 340803"/>
                <a:gd name="connsiteX2" fmla="*/ 123837 w 593729"/>
                <a:gd name="connsiteY2" fmla="*/ 52169 h 340803"/>
                <a:gd name="connsiteX3" fmla="*/ 23169 w 593729"/>
                <a:gd name="connsiteY3" fmla="*/ 224821 h 340803"/>
                <a:gd name="connsiteX4" fmla="*/ 4118 w 593729"/>
                <a:gd name="connsiteY4" fmla="*/ 340803 h 34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29" h="340803">
                  <a:moveTo>
                    <a:pt x="593729" y="120308"/>
                  </a:moveTo>
                  <a:cubicBezTo>
                    <a:pt x="516829" y="65080"/>
                    <a:pt x="437152" y="14218"/>
                    <a:pt x="358837" y="2862"/>
                  </a:cubicBezTo>
                  <a:cubicBezTo>
                    <a:pt x="280522" y="-8494"/>
                    <a:pt x="179782" y="15176"/>
                    <a:pt x="123837" y="52169"/>
                  </a:cubicBezTo>
                  <a:cubicBezTo>
                    <a:pt x="67892" y="89162"/>
                    <a:pt x="44710" y="133854"/>
                    <a:pt x="23169" y="224821"/>
                  </a:cubicBezTo>
                  <a:cubicBezTo>
                    <a:pt x="-754" y="341982"/>
                    <a:pt x="-4271" y="324724"/>
                    <a:pt x="4118" y="34080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EC50CF-BF85-D037-A1CF-9AC75F6847D9}"/>
                </a:ext>
              </a:extLst>
            </p:cNvPr>
            <p:cNvSpPr/>
            <p:nvPr/>
          </p:nvSpPr>
          <p:spPr>
            <a:xfrm>
              <a:off x="3858093" y="4732624"/>
              <a:ext cx="119743" cy="11974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B0816F-5254-E5C4-2CA9-6215FA093AB5}"/>
                    </a:ext>
                  </a:extLst>
                </p:cNvPr>
                <p:cNvSpPr txBox="1"/>
                <p:nvPr/>
              </p:nvSpPr>
              <p:spPr>
                <a:xfrm>
                  <a:off x="6085757" y="3298396"/>
                  <a:ext cx="2452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B0816F-5254-E5C4-2CA9-6215FA093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5757" y="3298396"/>
                  <a:ext cx="245259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75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7D6456-3691-B600-5A8F-5017D1F0069D}"/>
                    </a:ext>
                  </a:extLst>
                </p:cNvPr>
                <p:cNvSpPr txBox="1"/>
                <p:nvPr/>
              </p:nvSpPr>
              <p:spPr>
                <a:xfrm>
                  <a:off x="7545398" y="2247597"/>
                  <a:ext cx="3223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7D6456-3691-B600-5A8F-5017D1F00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398" y="2247597"/>
                  <a:ext cx="322331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6981" r="-37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8D44430-6121-DA54-8D07-E6EB6C028CB6}"/>
                    </a:ext>
                  </a:extLst>
                </p:cNvPr>
                <p:cNvSpPr txBox="1"/>
                <p:nvPr/>
              </p:nvSpPr>
              <p:spPr>
                <a:xfrm>
                  <a:off x="7959377" y="2889275"/>
                  <a:ext cx="2886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8D44430-6121-DA54-8D07-E6EB6C028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377" y="2889275"/>
                  <a:ext cx="28866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1277" r="-638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A9B7B7-36C3-F7EF-16ED-C7A24388F801}"/>
                    </a:ext>
                  </a:extLst>
                </p:cNvPr>
                <p:cNvSpPr txBox="1"/>
                <p:nvPr/>
              </p:nvSpPr>
              <p:spPr>
                <a:xfrm>
                  <a:off x="7602824" y="3802706"/>
                  <a:ext cx="1323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A9B7B7-36C3-F7EF-16ED-C7A24388F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824" y="3802706"/>
                  <a:ext cx="132344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47619" r="-4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6657B0-F072-6AAB-4F47-5774CE8569FF}"/>
              </a:ext>
            </a:extLst>
          </p:cNvPr>
          <p:cNvSpPr txBox="1"/>
          <p:nvPr/>
        </p:nvSpPr>
        <p:spPr>
          <a:xfrm>
            <a:off x="4062069" y="830141"/>
            <a:ext cx="3149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Robot description</a:t>
            </a:r>
          </a:p>
        </p:txBody>
      </p:sp>
    </p:spTree>
    <p:extLst>
      <p:ext uri="{BB962C8B-B14F-4D97-AF65-F5344CB8AC3E}">
        <p14:creationId xmlns:p14="http://schemas.microsoft.com/office/powerpoint/2010/main" val="380871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1AE061B9-254F-CE43-DC91-F03FB9D1E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83" t="5457" r="37334" b="36602"/>
          <a:stretch/>
        </p:blipFill>
        <p:spPr>
          <a:xfrm>
            <a:off x="1719743" y="427839"/>
            <a:ext cx="5914239" cy="34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CA82B5C-58FF-C8F8-B005-0CD9F525C7C8}"/>
              </a:ext>
            </a:extLst>
          </p:cNvPr>
          <p:cNvGrpSpPr/>
          <p:nvPr/>
        </p:nvGrpSpPr>
        <p:grpSpPr>
          <a:xfrm>
            <a:off x="3087200" y="1902525"/>
            <a:ext cx="6219570" cy="3396747"/>
            <a:chOff x="3087200" y="1902525"/>
            <a:chExt cx="6219570" cy="339674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FDB264-85FE-4645-F459-1C8165AA7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067" y="4365531"/>
              <a:ext cx="6101703" cy="933741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D6E55-FC0B-F3C5-9062-C35B871F2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7200" y="3191738"/>
              <a:ext cx="5461389" cy="835754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68D9DA-0CE0-0C1E-C38B-8F876F085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430" y="3150230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6343CA-3073-CE99-8BD5-2105485CA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570" y="3560664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B1BD71-874E-FF08-B595-64E0128CBF7F}"/>
                </a:ext>
              </a:extLst>
            </p:cNvPr>
            <p:cNvSpPr/>
            <p:nvPr/>
          </p:nvSpPr>
          <p:spPr>
            <a:xfrm>
              <a:off x="4090956" y="1902525"/>
              <a:ext cx="3638421" cy="1678136"/>
            </a:xfrm>
            <a:prstGeom prst="rect">
              <a:avLst/>
            </a:prstGeom>
            <a:solidFill>
              <a:srgbClr val="807CEC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isometricOffAxis1Top"/>
              <a:lightRig rig="threePt" dir="t"/>
            </a:scene3d>
            <a:sp3d extrusionH="635000" contourW="12700">
              <a:extrusionClr>
                <a:srgbClr val="807CEC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406A9D-FB47-A400-7DD6-39CBA0F252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894" y="3575395"/>
              <a:ext cx="148025" cy="548389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F53C3A-4F14-14C0-23A4-110B82917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4860" y="4118227"/>
              <a:ext cx="551059" cy="410713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6215C-F1C3-8181-EFAA-E306602213BF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86" y="3201383"/>
              <a:ext cx="398023" cy="550084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23AC6-0F94-3298-5DC7-E3794E6B2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5398" y="3765971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BA1DA6-8159-AD36-0116-7576FD7D4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9266" y="3694303"/>
              <a:ext cx="220405" cy="429481"/>
            </a:xfrm>
            <a:prstGeom prst="straightConnector1">
              <a:avLst/>
            </a:prstGeom>
            <a:ln w="38100">
              <a:solidFill>
                <a:srgbClr val="F56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/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4146" t="-2174" r="-975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8A4E6583-FDBA-584D-6603-131D06319AF8}"/>
                </a:ext>
              </a:extLst>
            </p:cNvPr>
            <p:cNvSpPr/>
            <p:nvPr/>
          </p:nvSpPr>
          <p:spPr>
            <a:xfrm>
              <a:off x="5053303" y="396124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CFC91B8E-0257-B3E3-B767-7726BCBD6BEA}"/>
                </a:ext>
              </a:extLst>
            </p:cNvPr>
            <p:cNvSpPr/>
            <p:nvPr/>
          </p:nvSpPr>
          <p:spPr>
            <a:xfrm rot="18000086">
              <a:off x="5248989" y="408450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579D1B92-2750-9D1B-249E-54FCA5A10A5C}"/>
                </a:ext>
              </a:extLst>
            </p:cNvPr>
            <p:cNvSpPr/>
            <p:nvPr/>
          </p:nvSpPr>
          <p:spPr>
            <a:xfrm>
              <a:off x="7928852" y="360396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213C2979-A81A-5D23-187D-99B405206E1D}"/>
                </a:ext>
              </a:extLst>
            </p:cNvPr>
            <p:cNvSpPr/>
            <p:nvPr/>
          </p:nvSpPr>
          <p:spPr>
            <a:xfrm rot="18000086">
              <a:off x="8124538" y="372722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/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𝒔𝒘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692" r="-307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/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blipFill>
                  <a:blip r:embed="rId4"/>
                  <a:stretch>
                    <a:fillRect l="-9091" r="-7273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FE01CEC-8E48-44E0-6C21-C6760286F6CA}"/>
                </a:ext>
              </a:extLst>
            </p:cNvPr>
            <p:cNvSpPr/>
            <p:nvPr/>
          </p:nvSpPr>
          <p:spPr>
            <a:xfrm>
              <a:off x="3919548" y="4451693"/>
              <a:ext cx="593729" cy="340803"/>
            </a:xfrm>
            <a:custGeom>
              <a:avLst/>
              <a:gdLst>
                <a:gd name="connsiteX0" fmla="*/ 596915 w 596915"/>
                <a:gd name="connsiteY0" fmla="*/ 118259 h 336373"/>
                <a:gd name="connsiteX1" fmla="*/ 362023 w 596915"/>
                <a:gd name="connsiteY1" fmla="*/ 813 h 336373"/>
                <a:gd name="connsiteX2" fmla="*/ 110354 w 596915"/>
                <a:gd name="connsiteY2" fmla="*/ 76314 h 336373"/>
                <a:gd name="connsiteX3" fmla="*/ 9686 w 596915"/>
                <a:gd name="connsiteY3" fmla="*/ 260872 h 336373"/>
                <a:gd name="connsiteX4" fmla="*/ 9686 w 596915"/>
                <a:gd name="connsiteY4" fmla="*/ 336373 h 336373"/>
                <a:gd name="connsiteX0" fmla="*/ 596915 w 596915"/>
                <a:gd name="connsiteY0" fmla="*/ 120839 h 338953"/>
                <a:gd name="connsiteX1" fmla="*/ 362023 w 596915"/>
                <a:gd name="connsiteY1" fmla="*/ 3393 h 338953"/>
                <a:gd name="connsiteX2" fmla="*/ 127023 w 596915"/>
                <a:gd name="connsiteY2" fmla="*/ 52700 h 338953"/>
                <a:gd name="connsiteX3" fmla="*/ 9686 w 596915"/>
                <a:gd name="connsiteY3" fmla="*/ 263452 h 338953"/>
                <a:gd name="connsiteX4" fmla="*/ 9686 w 596915"/>
                <a:gd name="connsiteY4" fmla="*/ 338953 h 338953"/>
                <a:gd name="connsiteX0" fmla="*/ 596915 w 596915"/>
                <a:gd name="connsiteY0" fmla="*/ 129202 h 347316"/>
                <a:gd name="connsiteX1" fmla="*/ 362023 w 596915"/>
                <a:gd name="connsiteY1" fmla="*/ 11756 h 347316"/>
                <a:gd name="connsiteX2" fmla="*/ 127023 w 596915"/>
                <a:gd name="connsiteY2" fmla="*/ 61063 h 347316"/>
                <a:gd name="connsiteX3" fmla="*/ 9686 w 596915"/>
                <a:gd name="connsiteY3" fmla="*/ 271815 h 347316"/>
                <a:gd name="connsiteX4" fmla="*/ 9686 w 596915"/>
                <a:gd name="connsiteY4" fmla="*/ 347316 h 347316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605584 w 605584"/>
                <a:gd name="connsiteY0" fmla="*/ 120802 h 338916"/>
                <a:gd name="connsiteX1" fmla="*/ 370692 w 605584"/>
                <a:gd name="connsiteY1" fmla="*/ 3356 h 338916"/>
                <a:gd name="connsiteX2" fmla="*/ 135692 w 605584"/>
                <a:gd name="connsiteY2" fmla="*/ 52663 h 338916"/>
                <a:gd name="connsiteX3" fmla="*/ 6449 w 605584"/>
                <a:gd name="connsiteY3" fmla="*/ 261034 h 338916"/>
                <a:gd name="connsiteX4" fmla="*/ 18355 w 605584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641 w 589641"/>
                <a:gd name="connsiteY0" fmla="*/ 120308 h 338422"/>
                <a:gd name="connsiteX1" fmla="*/ 354749 w 589641"/>
                <a:gd name="connsiteY1" fmla="*/ 2862 h 338422"/>
                <a:gd name="connsiteX2" fmla="*/ 119749 w 589641"/>
                <a:gd name="connsiteY2" fmla="*/ 52169 h 338422"/>
                <a:gd name="connsiteX3" fmla="*/ 19081 w 589641"/>
                <a:gd name="connsiteY3" fmla="*/ 224821 h 338422"/>
                <a:gd name="connsiteX4" fmla="*/ 2412 w 589641"/>
                <a:gd name="connsiteY4" fmla="*/ 338422 h 338422"/>
                <a:gd name="connsiteX0" fmla="*/ 591969 w 591969"/>
                <a:gd name="connsiteY0" fmla="*/ 120308 h 338422"/>
                <a:gd name="connsiteX1" fmla="*/ 357077 w 591969"/>
                <a:gd name="connsiteY1" fmla="*/ 2862 h 338422"/>
                <a:gd name="connsiteX2" fmla="*/ 122077 w 591969"/>
                <a:gd name="connsiteY2" fmla="*/ 52169 h 338422"/>
                <a:gd name="connsiteX3" fmla="*/ 21409 w 591969"/>
                <a:gd name="connsiteY3" fmla="*/ 224821 h 338422"/>
                <a:gd name="connsiteX4" fmla="*/ 4740 w 591969"/>
                <a:gd name="connsiteY4" fmla="*/ 338422 h 338422"/>
                <a:gd name="connsiteX0" fmla="*/ 597556 w 597556"/>
                <a:gd name="connsiteY0" fmla="*/ 120308 h 338422"/>
                <a:gd name="connsiteX1" fmla="*/ 362664 w 597556"/>
                <a:gd name="connsiteY1" fmla="*/ 2862 h 338422"/>
                <a:gd name="connsiteX2" fmla="*/ 127664 w 597556"/>
                <a:gd name="connsiteY2" fmla="*/ 52169 h 338422"/>
                <a:gd name="connsiteX3" fmla="*/ 26996 w 597556"/>
                <a:gd name="connsiteY3" fmla="*/ 224821 h 338422"/>
                <a:gd name="connsiteX4" fmla="*/ 3183 w 597556"/>
                <a:gd name="connsiteY4" fmla="*/ 338422 h 338422"/>
                <a:gd name="connsiteX0" fmla="*/ 593729 w 593729"/>
                <a:gd name="connsiteY0" fmla="*/ 120308 h 340803"/>
                <a:gd name="connsiteX1" fmla="*/ 358837 w 593729"/>
                <a:gd name="connsiteY1" fmla="*/ 2862 h 340803"/>
                <a:gd name="connsiteX2" fmla="*/ 123837 w 593729"/>
                <a:gd name="connsiteY2" fmla="*/ 52169 h 340803"/>
                <a:gd name="connsiteX3" fmla="*/ 23169 w 593729"/>
                <a:gd name="connsiteY3" fmla="*/ 224821 h 340803"/>
                <a:gd name="connsiteX4" fmla="*/ 4118 w 593729"/>
                <a:gd name="connsiteY4" fmla="*/ 340803 h 34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29" h="340803">
                  <a:moveTo>
                    <a:pt x="593729" y="120308"/>
                  </a:moveTo>
                  <a:cubicBezTo>
                    <a:pt x="516829" y="65080"/>
                    <a:pt x="437152" y="14218"/>
                    <a:pt x="358837" y="2862"/>
                  </a:cubicBezTo>
                  <a:cubicBezTo>
                    <a:pt x="280522" y="-8494"/>
                    <a:pt x="179782" y="15176"/>
                    <a:pt x="123837" y="52169"/>
                  </a:cubicBezTo>
                  <a:cubicBezTo>
                    <a:pt x="67892" y="89162"/>
                    <a:pt x="44710" y="133854"/>
                    <a:pt x="23169" y="224821"/>
                  </a:cubicBezTo>
                  <a:cubicBezTo>
                    <a:pt x="-754" y="341982"/>
                    <a:pt x="-4271" y="324724"/>
                    <a:pt x="4118" y="34080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EC50CF-BF85-D037-A1CF-9AC75F6847D9}"/>
                </a:ext>
              </a:extLst>
            </p:cNvPr>
            <p:cNvSpPr/>
            <p:nvPr/>
          </p:nvSpPr>
          <p:spPr>
            <a:xfrm>
              <a:off x="3858093" y="4732624"/>
              <a:ext cx="119743" cy="11974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1A4C20-DACB-1130-94D0-771915FAFA90}"/>
              </a:ext>
            </a:extLst>
          </p:cNvPr>
          <p:cNvSpPr txBox="1"/>
          <p:nvPr/>
        </p:nvSpPr>
        <p:spPr>
          <a:xfrm>
            <a:off x="4491237" y="87950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Robot blank</a:t>
            </a:r>
          </a:p>
        </p:txBody>
      </p:sp>
    </p:spTree>
    <p:extLst>
      <p:ext uri="{BB962C8B-B14F-4D97-AF65-F5344CB8AC3E}">
        <p14:creationId xmlns:p14="http://schemas.microsoft.com/office/powerpoint/2010/main" val="252451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03640E-12CD-909E-EDDE-2F744131F0AF}"/>
              </a:ext>
            </a:extLst>
          </p:cNvPr>
          <p:cNvGrpSpPr/>
          <p:nvPr/>
        </p:nvGrpSpPr>
        <p:grpSpPr>
          <a:xfrm>
            <a:off x="2986215" y="1652586"/>
            <a:ext cx="6219570" cy="3396747"/>
            <a:chOff x="3792050" y="3093150"/>
            <a:chExt cx="6219570" cy="33967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69251BF-F64C-C84D-1994-13F48F4D51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9917" y="5556156"/>
              <a:ext cx="6101703" cy="933741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2BA263-4389-9CA5-5782-35AE0025A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2050" y="4382363"/>
              <a:ext cx="5461389" cy="835754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C5930A-11DB-5A0D-6A14-D23A33037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9280" y="4340855"/>
              <a:ext cx="440811" cy="56312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E8C44-9336-46A3-7453-90370CFB0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4420" y="4751289"/>
              <a:ext cx="440811" cy="56312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CB53BE-D42B-30B4-26C3-AF4C5B99F7F9}"/>
                </a:ext>
              </a:extLst>
            </p:cNvPr>
            <p:cNvSpPr/>
            <p:nvPr/>
          </p:nvSpPr>
          <p:spPr>
            <a:xfrm>
              <a:off x="4795806" y="3093150"/>
              <a:ext cx="3638421" cy="16781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isometricOffAxis1Top"/>
              <a:lightRig rig="threePt" dir="t"/>
            </a:scene3d>
            <a:sp3d extrusionH="635000" contourW="12700">
              <a:extrusionClr>
                <a:schemeClr val="bg2">
                  <a:lumMod val="9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7CEFF7-E289-0AFA-BBE9-D664731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5622744" y="4766020"/>
              <a:ext cx="148025" cy="54838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A72B6F-C4A1-1F58-20DD-3C444E523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9710" y="5308852"/>
              <a:ext cx="551059" cy="41071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35621B-71B6-BFBD-C4D1-B762739F549C}"/>
                </a:ext>
              </a:extLst>
            </p:cNvPr>
            <p:cNvCxnSpPr>
              <a:cxnSpLocks/>
            </p:cNvCxnSpPr>
            <p:nvPr/>
          </p:nvCxnSpPr>
          <p:spPr>
            <a:xfrm>
              <a:off x="8293036" y="4392008"/>
              <a:ext cx="398023" cy="55008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F3613F-0CC2-0E44-06A5-83265CAE63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248" y="4956596"/>
              <a:ext cx="440811" cy="56312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0801EF-E0E2-7032-37F8-F5843F16DC89}"/>
              </a:ext>
            </a:extLst>
          </p:cNvPr>
          <p:cNvSpPr txBox="1"/>
          <p:nvPr/>
        </p:nvSpPr>
        <p:spPr>
          <a:xfrm>
            <a:off x="4622090" y="766212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Robot blank</a:t>
            </a:r>
          </a:p>
        </p:txBody>
      </p:sp>
    </p:spTree>
    <p:extLst>
      <p:ext uri="{BB962C8B-B14F-4D97-AF65-F5344CB8AC3E}">
        <p14:creationId xmlns:p14="http://schemas.microsoft.com/office/powerpoint/2010/main" val="37495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9688BC-81DB-72C2-6C2F-8EFBBB9D15A5}"/>
              </a:ext>
            </a:extLst>
          </p:cNvPr>
          <p:cNvGrpSpPr/>
          <p:nvPr/>
        </p:nvGrpSpPr>
        <p:grpSpPr>
          <a:xfrm>
            <a:off x="824722" y="2480718"/>
            <a:ext cx="10542556" cy="2337659"/>
            <a:chOff x="771525" y="1213893"/>
            <a:chExt cx="10542556" cy="233765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E139F50-115A-3921-BDA4-F3667D13C8F1}"/>
                </a:ext>
              </a:extLst>
            </p:cNvPr>
            <p:cNvSpPr/>
            <p:nvPr/>
          </p:nvSpPr>
          <p:spPr>
            <a:xfrm>
              <a:off x="771525" y="1213894"/>
              <a:ext cx="1533525" cy="8159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Global Planner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BAFB4F7-3B23-412D-51EA-386DED7B6BE3}"/>
                </a:ext>
              </a:extLst>
            </p:cNvPr>
            <p:cNvSpPr/>
            <p:nvPr/>
          </p:nvSpPr>
          <p:spPr>
            <a:xfrm>
              <a:off x="2857398" y="1213893"/>
              <a:ext cx="2200275" cy="8159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Finite State Machine (FSM)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CB8726-CA1F-971C-E197-C905A1485A19}"/>
                </a:ext>
              </a:extLst>
            </p:cNvPr>
            <p:cNvSpPr/>
            <p:nvPr/>
          </p:nvSpPr>
          <p:spPr>
            <a:xfrm>
              <a:off x="5591175" y="2622528"/>
              <a:ext cx="1580473" cy="87659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Stance Controller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2E0FE5-D67F-0720-0518-47F5AA6C282C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305050" y="1621891"/>
              <a:ext cx="55234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02234C-87CC-2AFE-8A29-83110D3612DB}"/>
                    </a:ext>
                  </a:extLst>
                </p:cNvPr>
                <p:cNvSpPr txBox="1"/>
                <p:nvPr/>
              </p:nvSpPr>
              <p:spPr>
                <a:xfrm>
                  <a:off x="2324100" y="1284170"/>
                  <a:ext cx="482119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02234C-87CC-2AFE-8A29-83110D361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100" y="1284170"/>
                  <a:ext cx="482119" cy="299249"/>
                </a:xfrm>
                <a:prstGeom prst="rect">
                  <a:avLst/>
                </a:prstGeom>
                <a:blipFill>
                  <a:blip r:embed="rId2"/>
                  <a:stretch>
                    <a:fillRect l="-6329" r="-886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F0B46CA-BC1A-FAC9-8CDF-2B02662E238F}"/>
                    </a:ext>
                  </a:extLst>
                </p:cNvPr>
                <p:cNvSpPr txBox="1"/>
                <p:nvPr/>
              </p:nvSpPr>
              <p:spPr>
                <a:xfrm>
                  <a:off x="5266555" y="2734783"/>
                  <a:ext cx="2573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F0B46CA-BC1A-FAC9-8CDF-2B02662E2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555" y="2734783"/>
                  <a:ext cx="25737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t="-2174" r="-7143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237CEE2-0020-D273-392A-125FF99ECC0B}"/>
                </a:ext>
              </a:extLst>
            </p:cNvPr>
            <p:cNvSpPr/>
            <p:nvPr/>
          </p:nvSpPr>
          <p:spPr>
            <a:xfrm>
              <a:off x="7668320" y="1213893"/>
              <a:ext cx="3645761" cy="218653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AFDA51F-DC1E-4359-7043-B087ED5E09BC}"/>
                </a:ext>
              </a:extLst>
            </p:cNvPr>
            <p:cNvCxnSpPr>
              <a:cxnSpLocks/>
            </p:cNvCxnSpPr>
            <p:nvPr/>
          </p:nvCxnSpPr>
          <p:spPr>
            <a:xfrm>
              <a:off x="7173755" y="1621518"/>
              <a:ext cx="487037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F916CE3-B3ED-B49B-B8B3-A556B1FC8138}"/>
                </a:ext>
              </a:extLst>
            </p:cNvPr>
            <p:cNvCxnSpPr>
              <a:cxnSpLocks/>
            </p:cNvCxnSpPr>
            <p:nvPr/>
          </p:nvCxnSpPr>
          <p:spPr>
            <a:xfrm>
              <a:off x="7192041" y="3066027"/>
              <a:ext cx="48703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1D2BF3-8D41-231F-1A8D-2BFBEF0CF3ED}"/>
                    </a:ext>
                  </a:extLst>
                </p:cNvPr>
                <p:cNvSpPr txBox="1"/>
                <p:nvPr/>
              </p:nvSpPr>
              <p:spPr>
                <a:xfrm>
                  <a:off x="7169920" y="1279206"/>
                  <a:ext cx="5001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1D2BF3-8D41-231F-1A8D-2BFBEF0CF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920" y="1279206"/>
                  <a:ext cx="500128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29CB51-7A01-E300-9459-DD208006E42E}"/>
                    </a:ext>
                  </a:extLst>
                </p:cNvPr>
                <p:cNvSpPr txBox="1"/>
                <p:nvPr/>
              </p:nvSpPr>
              <p:spPr>
                <a:xfrm>
                  <a:off x="7210684" y="2723714"/>
                  <a:ext cx="4185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29CB51-7A01-E300-9459-DD208006E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684" y="2723714"/>
                  <a:ext cx="418599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06388962-AB06-DCAC-9221-B6BEDC5FDFCB}"/>
                </a:ext>
              </a:extLst>
            </p:cNvPr>
            <p:cNvSpPr/>
            <p:nvPr/>
          </p:nvSpPr>
          <p:spPr>
            <a:xfrm>
              <a:off x="5593184" y="1213893"/>
              <a:ext cx="1580473" cy="81599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Swing Controller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F7EE74A-E8EF-D937-1534-FE51A4BC6CC2}"/>
                </a:ext>
              </a:extLst>
            </p:cNvPr>
            <p:cNvSpPr/>
            <p:nvPr/>
          </p:nvSpPr>
          <p:spPr>
            <a:xfrm>
              <a:off x="2707863" y="2580503"/>
              <a:ext cx="2504974" cy="97104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 Predictive Controller (MPC)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4A05B2C-07FD-E5B3-35F5-64A92BC46DCF}"/>
                </a:ext>
              </a:extLst>
            </p:cNvPr>
            <p:cNvCxnSpPr>
              <a:stCxn id="6" idx="2"/>
              <a:endCxn id="85" idx="0"/>
            </p:cNvCxnSpPr>
            <p:nvPr/>
          </p:nvCxnSpPr>
          <p:spPr>
            <a:xfrm>
              <a:off x="3957536" y="2029889"/>
              <a:ext cx="2814" cy="550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667BCD9-7DA0-AE0F-95B5-38C50DC51137}"/>
                    </a:ext>
                  </a:extLst>
                </p:cNvPr>
                <p:cNvSpPr txBox="1"/>
                <p:nvPr/>
              </p:nvSpPr>
              <p:spPr>
                <a:xfrm>
                  <a:off x="4043210" y="2136521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667BCD9-7DA0-AE0F-95B5-38C50DC51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210" y="2136521"/>
                  <a:ext cx="19075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258" r="-3225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B0F6F9A-864A-1325-C0C5-CFDC0E316568}"/>
                </a:ext>
              </a:extLst>
            </p:cNvPr>
            <p:cNvCxnSpPr>
              <a:cxnSpLocks/>
              <a:stCxn id="85" idx="3"/>
              <a:endCxn id="7" idx="1"/>
            </p:cNvCxnSpPr>
            <p:nvPr/>
          </p:nvCxnSpPr>
          <p:spPr>
            <a:xfrm flipV="1">
              <a:off x="5212837" y="3060823"/>
              <a:ext cx="378338" cy="520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319DB1B-8A4F-BD35-2F7B-DF6C2BBC4EF7}"/>
                </a:ext>
              </a:extLst>
            </p:cNvPr>
            <p:cNvCxnSpPr>
              <a:cxnSpLocks/>
              <a:stCxn id="6" idx="3"/>
              <a:endCxn id="78" idx="1"/>
            </p:cNvCxnSpPr>
            <p:nvPr/>
          </p:nvCxnSpPr>
          <p:spPr>
            <a:xfrm>
              <a:off x="5057673" y="1621891"/>
              <a:ext cx="535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718F4B2-96D4-E626-8BE2-D2A3618B8450}"/>
                    </a:ext>
                  </a:extLst>
                </p:cNvPr>
                <p:cNvSpPr txBox="1"/>
                <p:nvPr/>
              </p:nvSpPr>
              <p:spPr>
                <a:xfrm>
                  <a:off x="5086106" y="1254028"/>
                  <a:ext cx="488532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718F4B2-96D4-E626-8BE2-D2A3618B8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6" y="1254028"/>
                  <a:ext cx="488532" cy="299249"/>
                </a:xfrm>
                <a:prstGeom prst="rect">
                  <a:avLst/>
                </a:prstGeom>
                <a:blipFill>
                  <a:blip r:embed="rId7"/>
                  <a:stretch>
                    <a:fillRect l="-11250" r="-8750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1F6EC7D-EBAB-0978-F3A6-D0FBD950D708}"/>
                    </a:ext>
                  </a:extLst>
                </p:cNvPr>
                <p:cNvSpPr txBox="1"/>
                <p:nvPr/>
              </p:nvSpPr>
              <p:spPr>
                <a:xfrm>
                  <a:off x="5082854" y="1640389"/>
                  <a:ext cx="488532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1F6EC7D-EBAB-0978-F3A6-D0FBD950D7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54" y="1640389"/>
                  <a:ext cx="488532" cy="299249"/>
                </a:xfrm>
                <a:prstGeom prst="rect">
                  <a:avLst/>
                </a:prstGeom>
                <a:blipFill>
                  <a:blip r:embed="rId8"/>
                  <a:stretch>
                    <a:fillRect l="-11250" t="-2041" r="-8750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48D5547-6661-A966-4D35-EE5095FD1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4400" y="2354784"/>
              <a:ext cx="2943920" cy="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E5B6AE-B1C1-6763-117E-48DF3BC37647}"/>
                </a:ext>
              </a:extLst>
            </p:cNvPr>
            <p:cNvCxnSpPr/>
            <p:nvPr/>
          </p:nvCxnSpPr>
          <p:spPr>
            <a:xfrm>
              <a:off x="4733925" y="2345259"/>
              <a:ext cx="0" cy="23524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FB67AEE-975F-5546-5FCD-8A73A4531B88}"/>
                    </a:ext>
                  </a:extLst>
                </p:cNvPr>
                <p:cNvSpPr txBox="1"/>
                <p:nvPr/>
              </p:nvSpPr>
              <p:spPr>
                <a:xfrm>
                  <a:off x="4494272" y="2285812"/>
                  <a:ext cx="232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FB67AEE-975F-5546-5FCD-8A73A4531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272" y="2285812"/>
                  <a:ext cx="23237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7DFFDA9-9A24-6E50-6AE6-72FCCCA2E32A}"/>
                    </a:ext>
                  </a:extLst>
                </p:cNvPr>
                <p:cNvSpPr txBox="1"/>
                <p:nvPr/>
              </p:nvSpPr>
              <p:spPr>
                <a:xfrm>
                  <a:off x="6123553" y="2020073"/>
                  <a:ext cx="2387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7DFFDA9-9A24-6E50-6AE6-72FCCCA2E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53" y="2020073"/>
                  <a:ext cx="23878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5641" r="-512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1A809A2-B605-98E7-678F-47A5529FD366}"/>
                    </a:ext>
                  </a:extLst>
                </p:cNvPr>
                <p:cNvSpPr txBox="1"/>
                <p:nvPr/>
              </p:nvSpPr>
              <p:spPr>
                <a:xfrm>
                  <a:off x="6450667" y="2039125"/>
                  <a:ext cx="2387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1A809A2-B605-98E7-678F-47A5529FD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667" y="2039125"/>
                  <a:ext cx="2387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5641" t="-2174" r="-1282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6CDB804-B7C6-A16A-0A24-40EEDF54DD6D}"/>
                </a:ext>
              </a:extLst>
            </p:cNvPr>
            <p:cNvCxnSpPr/>
            <p:nvPr/>
          </p:nvCxnSpPr>
          <p:spPr>
            <a:xfrm>
              <a:off x="6381411" y="2039125"/>
              <a:ext cx="0" cy="31565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C90D0E-B99B-1ED3-EF2C-05AD277F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12" y="1429426"/>
              <a:ext cx="3615865" cy="177339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F0A57B-06D6-C67D-95E7-39CC52FCEEAB}"/>
              </a:ext>
            </a:extLst>
          </p:cNvPr>
          <p:cNvSpPr txBox="1"/>
          <p:nvPr/>
        </p:nvSpPr>
        <p:spPr>
          <a:xfrm>
            <a:off x="2804630" y="1097364"/>
            <a:ext cx="5635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Hierarchical Control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2747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1EBA9F-9DD7-CB72-3FAB-2B0970DD27EA}"/>
              </a:ext>
            </a:extLst>
          </p:cNvPr>
          <p:cNvSpPr txBox="1"/>
          <p:nvPr/>
        </p:nvSpPr>
        <p:spPr>
          <a:xfrm>
            <a:off x="302252" y="1025127"/>
            <a:ext cx="2337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Trot gait walking with x vel only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435FFD-185D-56F0-7222-1C25E3B00E27}"/>
              </a:ext>
            </a:extLst>
          </p:cNvPr>
          <p:cNvGrpSpPr/>
          <p:nvPr/>
        </p:nvGrpSpPr>
        <p:grpSpPr>
          <a:xfrm>
            <a:off x="3215692" y="0"/>
            <a:ext cx="5760615" cy="6858000"/>
            <a:chOff x="3215692" y="0"/>
            <a:chExt cx="5760615" cy="6858000"/>
          </a:xfrm>
        </p:grpSpPr>
        <p:pic>
          <p:nvPicPr>
            <p:cNvPr id="13" name="Picture 12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743310B5-C3C8-6035-0C3F-11DBFAF6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692" y="0"/>
              <a:ext cx="5760615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A886E9-C2CA-9E6E-D90C-8DCA64C56C76}"/>
                </a:ext>
              </a:extLst>
            </p:cNvPr>
            <p:cNvSpPr/>
            <p:nvPr/>
          </p:nvSpPr>
          <p:spPr>
            <a:xfrm>
              <a:off x="4402181" y="48237"/>
              <a:ext cx="446656" cy="6485301"/>
            </a:xfrm>
            <a:prstGeom prst="rect">
              <a:avLst/>
            </a:prstGeom>
            <a:solidFill>
              <a:schemeClr val="accent6">
                <a:alpha val="4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414290-5A7D-4EA6-7A48-84419ED9762C}"/>
                </a:ext>
              </a:extLst>
            </p:cNvPr>
            <p:cNvSpPr txBox="1"/>
            <p:nvPr/>
          </p:nvSpPr>
          <p:spPr>
            <a:xfrm>
              <a:off x="4342965" y="81793"/>
              <a:ext cx="672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swing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ED8E06-C6A2-1622-C8E8-FEB5964E21BE}"/>
                </a:ext>
              </a:extLst>
            </p:cNvPr>
            <p:cNvSpPr txBox="1"/>
            <p:nvPr/>
          </p:nvSpPr>
          <p:spPr>
            <a:xfrm>
              <a:off x="4345307" y="5283658"/>
              <a:ext cx="672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swing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89D6A0-2BFD-80FD-FFC1-E08E95FD2D31}"/>
                </a:ext>
              </a:extLst>
            </p:cNvPr>
            <p:cNvSpPr txBox="1"/>
            <p:nvPr/>
          </p:nvSpPr>
          <p:spPr>
            <a:xfrm>
              <a:off x="4320140" y="1809957"/>
              <a:ext cx="717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stance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B2EC76-A6F8-FC9F-83F1-294B911E3179}"/>
                </a:ext>
              </a:extLst>
            </p:cNvPr>
            <p:cNvSpPr txBox="1"/>
            <p:nvPr/>
          </p:nvSpPr>
          <p:spPr>
            <a:xfrm>
              <a:off x="4305706" y="3531224"/>
              <a:ext cx="717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stance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66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E448636F-E0EE-798B-760F-1A188F066800}"/>
              </a:ext>
            </a:extLst>
          </p:cNvPr>
          <p:cNvGrpSpPr/>
          <p:nvPr/>
        </p:nvGrpSpPr>
        <p:grpSpPr>
          <a:xfrm>
            <a:off x="1333500" y="781050"/>
            <a:ext cx="9525000" cy="5295900"/>
            <a:chOff x="1333500" y="781050"/>
            <a:chExt cx="9525000" cy="5295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181558-F438-A969-9490-34EE5F19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500" y="781050"/>
              <a:ext cx="9525000" cy="52959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46D54A-F04E-D29F-DAF1-9CF684240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17" t="29461" r="44955" b="38597"/>
            <a:stretch/>
          </p:blipFill>
          <p:spPr>
            <a:xfrm>
              <a:off x="4783245" y="2548811"/>
              <a:ext cx="1757947" cy="1642931"/>
            </a:xfrm>
            <a:custGeom>
              <a:avLst/>
              <a:gdLst>
                <a:gd name="connsiteX0" fmla="*/ 654341 w 1757947"/>
                <a:gd name="connsiteY0" fmla="*/ 8094 h 1642931"/>
                <a:gd name="connsiteX1" fmla="*/ 1757947 w 1757947"/>
                <a:gd name="connsiteY1" fmla="*/ 8094 h 1642931"/>
                <a:gd name="connsiteX2" fmla="*/ 1757947 w 1757947"/>
                <a:gd name="connsiteY2" fmla="*/ 1642931 h 1642931"/>
                <a:gd name="connsiteX3" fmla="*/ 3038 w 1757947"/>
                <a:gd name="connsiteY3" fmla="*/ 1642931 h 1642931"/>
                <a:gd name="connsiteX4" fmla="*/ 3038 w 1757947"/>
                <a:gd name="connsiteY4" fmla="*/ 662730 h 1642931"/>
                <a:gd name="connsiteX5" fmla="*/ 654341 w 1757947"/>
                <a:gd name="connsiteY5" fmla="*/ 662730 h 1642931"/>
                <a:gd name="connsiteX6" fmla="*/ 0 w 1757947"/>
                <a:gd name="connsiteY6" fmla="*/ 0 h 1642931"/>
                <a:gd name="connsiteX7" fmla="*/ 654341 w 1757947"/>
                <a:gd name="connsiteY7" fmla="*/ 0 h 1642931"/>
                <a:gd name="connsiteX8" fmla="*/ 654341 w 1757947"/>
                <a:gd name="connsiteY8" fmla="*/ 8094 h 1642931"/>
                <a:gd name="connsiteX9" fmla="*/ 3038 w 1757947"/>
                <a:gd name="connsiteY9" fmla="*/ 8094 h 1642931"/>
                <a:gd name="connsiteX10" fmla="*/ 3038 w 1757947"/>
                <a:gd name="connsiteY10" fmla="*/ 662730 h 1642931"/>
                <a:gd name="connsiteX11" fmla="*/ 0 w 1757947"/>
                <a:gd name="connsiteY11" fmla="*/ 662730 h 16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7947" h="1642931">
                  <a:moveTo>
                    <a:pt x="654341" y="8094"/>
                  </a:moveTo>
                  <a:lnTo>
                    <a:pt x="1757947" y="8094"/>
                  </a:lnTo>
                  <a:lnTo>
                    <a:pt x="1757947" y="1642931"/>
                  </a:lnTo>
                  <a:lnTo>
                    <a:pt x="3038" y="1642931"/>
                  </a:lnTo>
                  <a:lnTo>
                    <a:pt x="3038" y="662730"/>
                  </a:lnTo>
                  <a:lnTo>
                    <a:pt x="654341" y="662730"/>
                  </a:lnTo>
                  <a:close/>
                  <a:moveTo>
                    <a:pt x="0" y="0"/>
                  </a:moveTo>
                  <a:lnTo>
                    <a:pt x="654341" y="0"/>
                  </a:lnTo>
                  <a:lnTo>
                    <a:pt x="654341" y="8094"/>
                  </a:lnTo>
                  <a:lnTo>
                    <a:pt x="3038" y="8094"/>
                  </a:lnTo>
                  <a:lnTo>
                    <a:pt x="3038" y="662730"/>
                  </a:lnTo>
                  <a:lnTo>
                    <a:pt x="0" y="66273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380C130-C06F-CF37-0346-C62E12E66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29140" r="33187" b="40003"/>
            <a:stretch/>
          </p:blipFill>
          <p:spPr>
            <a:xfrm>
              <a:off x="6236935" y="2354190"/>
              <a:ext cx="1588655" cy="1642931"/>
            </a:xfrm>
            <a:custGeom>
              <a:avLst/>
              <a:gdLst>
                <a:gd name="connsiteX0" fmla="*/ 0 w 1588655"/>
                <a:gd name="connsiteY0" fmla="*/ 0 h 1642931"/>
                <a:gd name="connsiteX1" fmla="*/ 1 w 1588655"/>
                <a:gd name="connsiteY1" fmla="*/ 0 h 1642931"/>
                <a:gd name="connsiteX2" fmla="*/ 1 w 1588655"/>
                <a:gd name="connsiteY2" fmla="*/ 701710 h 1642931"/>
                <a:gd name="connsiteX3" fmla="*/ 657139 w 1588655"/>
                <a:gd name="connsiteY3" fmla="*/ 701710 h 1642931"/>
                <a:gd name="connsiteX4" fmla="*/ 657139 w 1588655"/>
                <a:gd name="connsiteY4" fmla="*/ 0 h 1642931"/>
                <a:gd name="connsiteX5" fmla="*/ 1588655 w 1588655"/>
                <a:gd name="connsiteY5" fmla="*/ 0 h 1642931"/>
                <a:gd name="connsiteX6" fmla="*/ 1588655 w 1588655"/>
                <a:gd name="connsiteY6" fmla="*/ 1642931 h 1642931"/>
                <a:gd name="connsiteX7" fmla="*/ 45720 w 1588655"/>
                <a:gd name="connsiteY7" fmla="*/ 1642931 h 1642931"/>
                <a:gd name="connsiteX8" fmla="*/ 45720 w 1588655"/>
                <a:gd name="connsiteY8" fmla="*/ 735266 h 1642931"/>
                <a:gd name="connsiteX9" fmla="*/ 1 w 1588655"/>
                <a:gd name="connsiteY9" fmla="*/ 735266 h 1642931"/>
                <a:gd name="connsiteX10" fmla="*/ 1 w 1588655"/>
                <a:gd name="connsiteY10" fmla="*/ 1642931 h 1642931"/>
                <a:gd name="connsiteX11" fmla="*/ 0 w 1588655"/>
                <a:gd name="connsiteY11" fmla="*/ 1642931 h 16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8655" h="1642931">
                  <a:moveTo>
                    <a:pt x="0" y="0"/>
                  </a:moveTo>
                  <a:lnTo>
                    <a:pt x="1" y="0"/>
                  </a:lnTo>
                  <a:lnTo>
                    <a:pt x="1" y="701710"/>
                  </a:lnTo>
                  <a:lnTo>
                    <a:pt x="657139" y="701710"/>
                  </a:lnTo>
                  <a:lnTo>
                    <a:pt x="657139" y="0"/>
                  </a:lnTo>
                  <a:lnTo>
                    <a:pt x="1588655" y="0"/>
                  </a:lnTo>
                  <a:lnTo>
                    <a:pt x="1588655" y="1642931"/>
                  </a:lnTo>
                  <a:lnTo>
                    <a:pt x="45720" y="1642931"/>
                  </a:lnTo>
                  <a:lnTo>
                    <a:pt x="45720" y="735266"/>
                  </a:lnTo>
                  <a:lnTo>
                    <a:pt x="1" y="735266"/>
                  </a:lnTo>
                  <a:lnTo>
                    <a:pt x="1" y="1642931"/>
                  </a:lnTo>
                  <a:lnTo>
                    <a:pt x="0" y="1642931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B06244-E8F4-CC49-491B-ADA025CE1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662" t="23720" r="15986" b="44976"/>
            <a:stretch/>
          </p:blipFill>
          <p:spPr>
            <a:xfrm>
              <a:off x="7781522" y="2164081"/>
              <a:ext cx="1588655" cy="164293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2BA4F5-CF03-AA74-B80F-45DF7C9EFF0E}"/>
              </a:ext>
            </a:extLst>
          </p:cNvPr>
          <p:cNvSpPr txBox="1"/>
          <p:nvPr/>
        </p:nvSpPr>
        <p:spPr>
          <a:xfrm>
            <a:off x="3780333" y="324462"/>
            <a:ext cx="3347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animation</a:t>
            </a:r>
          </a:p>
        </p:txBody>
      </p:sp>
    </p:spTree>
    <p:extLst>
      <p:ext uri="{BB962C8B-B14F-4D97-AF65-F5344CB8AC3E}">
        <p14:creationId xmlns:p14="http://schemas.microsoft.com/office/powerpoint/2010/main" val="365386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0ED38AC6-0BF7-77B6-E0A9-3E20E26E7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"/>
            <a:ext cx="12178203" cy="6114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EC3A3-9BC5-EDC4-3847-1982868C94BF}"/>
              </a:ext>
            </a:extLst>
          </p:cNvPr>
          <p:cNvSpPr txBox="1"/>
          <p:nvPr/>
        </p:nvSpPr>
        <p:spPr>
          <a:xfrm>
            <a:off x="4415502" y="101025"/>
            <a:ext cx="3347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animation</a:t>
            </a:r>
          </a:p>
        </p:txBody>
      </p:sp>
    </p:spTree>
    <p:extLst>
      <p:ext uri="{BB962C8B-B14F-4D97-AF65-F5344CB8AC3E}">
        <p14:creationId xmlns:p14="http://schemas.microsoft.com/office/powerpoint/2010/main" val="12394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1EBA9F-9DD7-CB72-3FAB-2B0970DD27EA}"/>
              </a:ext>
            </a:extLst>
          </p:cNvPr>
          <p:cNvSpPr txBox="1"/>
          <p:nvPr/>
        </p:nvSpPr>
        <p:spPr>
          <a:xfrm>
            <a:off x="530394" y="2187612"/>
            <a:ext cx="21270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Trot gait turning with </a:t>
            </a:r>
            <a:r>
              <a:rPr lang="en-US" sz="3200" dirty="0" err="1"/>
              <a:t>x,y</a:t>
            </a:r>
            <a:r>
              <a:rPr lang="en-US" sz="3200" dirty="0"/>
              <a:t> vel and yaw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54E555D-B5FD-A335-EC9C-F6357130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97" y="0"/>
            <a:ext cx="5776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2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37FD00F-0BFE-E2B0-FC1B-A20435E47680}"/>
              </a:ext>
            </a:extLst>
          </p:cNvPr>
          <p:cNvGrpSpPr/>
          <p:nvPr/>
        </p:nvGrpSpPr>
        <p:grpSpPr>
          <a:xfrm>
            <a:off x="1528762" y="823912"/>
            <a:ext cx="9134475" cy="5210175"/>
            <a:chOff x="1528762" y="823912"/>
            <a:chExt cx="9134475" cy="5210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381A7A-66F2-5F0E-4F82-14B98619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8762" y="823912"/>
              <a:ext cx="9134475" cy="52101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808DC4-B453-CD02-297E-F9ECC41D5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27" t="46145" r="52965" b="28782"/>
            <a:stretch/>
          </p:blipFill>
          <p:spPr>
            <a:xfrm>
              <a:off x="4035101" y="3263317"/>
              <a:ext cx="1409352" cy="1325462"/>
            </a:xfrm>
            <a:custGeom>
              <a:avLst/>
              <a:gdLst>
                <a:gd name="connsiteX0" fmla="*/ 0 w 1409352"/>
                <a:gd name="connsiteY0" fmla="*/ 1134057 h 1325462"/>
                <a:gd name="connsiteX1" fmla="*/ 1 w 1409352"/>
                <a:gd name="connsiteY1" fmla="*/ 1134057 h 1325462"/>
                <a:gd name="connsiteX2" fmla="*/ 1 w 1409352"/>
                <a:gd name="connsiteY2" fmla="*/ 1325462 h 1325462"/>
                <a:gd name="connsiteX3" fmla="*/ 0 w 1409352"/>
                <a:gd name="connsiteY3" fmla="*/ 1325462 h 1325462"/>
                <a:gd name="connsiteX4" fmla="*/ 1 w 1409352"/>
                <a:gd name="connsiteY4" fmla="*/ 0 h 1325462"/>
                <a:gd name="connsiteX5" fmla="*/ 1409352 w 1409352"/>
                <a:gd name="connsiteY5" fmla="*/ 0 h 1325462"/>
                <a:gd name="connsiteX6" fmla="*/ 1409352 w 1409352"/>
                <a:gd name="connsiteY6" fmla="*/ 1325462 h 1325462"/>
                <a:gd name="connsiteX7" fmla="*/ 178123 w 1409352"/>
                <a:gd name="connsiteY7" fmla="*/ 1325462 h 1325462"/>
                <a:gd name="connsiteX8" fmla="*/ 178123 w 1409352"/>
                <a:gd name="connsiteY8" fmla="*/ 1134057 h 1325462"/>
                <a:gd name="connsiteX9" fmla="*/ 1 w 1409352"/>
                <a:gd name="connsiteY9" fmla="*/ 1134057 h 132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9352" h="1325462">
                  <a:moveTo>
                    <a:pt x="0" y="1134057"/>
                  </a:moveTo>
                  <a:lnTo>
                    <a:pt x="1" y="1134057"/>
                  </a:lnTo>
                  <a:lnTo>
                    <a:pt x="1" y="1325462"/>
                  </a:lnTo>
                  <a:lnTo>
                    <a:pt x="0" y="1325462"/>
                  </a:lnTo>
                  <a:close/>
                  <a:moveTo>
                    <a:pt x="1" y="0"/>
                  </a:moveTo>
                  <a:lnTo>
                    <a:pt x="1409352" y="0"/>
                  </a:lnTo>
                  <a:lnTo>
                    <a:pt x="1409352" y="1325462"/>
                  </a:lnTo>
                  <a:lnTo>
                    <a:pt x="178123" y="1325462"/>
                  </a:lnTo>
                  <a:lnTo>
                    <a:pt x="178123" y="1134057"/>
                  </a:lnTo>
                  <a:lnTo>
                    <a:pt x="1" y="1134057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CCE61F-CBCA-7FE9-64A2-C94BC9154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48" t="36449" r="19048" b="16058"/>
            <a:stretch/>
          </p:blipFill>
          <p:spPr>
            <a:xfrm>
              <a:off x="5195771" y="3484988"/>
              <a:ext cx="1303095" cy="882119"/>
            </a:xfrm>
            <a:custGeom>
              <a:avLst/>
              <a:gdLst>
                <a:gd name="connsiteX0" fmla="*/ 0 w 1303095"/>
                <a:gd name="connsiteY0" fmla="*/ 1 h 882119"/>
                <a:gd name="connsiteX1" fmla="*/ 1 w 1303095"/>
                <a:gd name="connsiteY1" fmla="*/ 1 h 882119"/>
                <a:gd name="connsiteX2" fmla="*/ 1 w 1303095"/>
                <a:gd name="connsiteY2" fmla="*/ 284019 h 882119"/>
                <a:gd name="connsiteX3" fmla="*/ 0 w 1303095"/>
                <a:gd name="connsiteY3" fmla="*/ 284019 h 882119"/>
                <a:gd name="connsiteX4" fmla="*/ 1 w 1303095"/>
                <a:gd name="connsiteY4" fmla="*/ 0 h 882119"/>
                <a:gd name="connsiteX5" fmla="*/ 1303095 w 1303095"/>
                <a:gd name="connsiteY5" fmla="*/ 0 h 882119"/>
                <a:gd name="connsiteX6" fmla="*/ 1303095 w 1303095"/>
                <a:gd name="connsiteY6" fmla="*/ 882119 h 882119"/>
                <a:gd name="connsiteX7" fmla="*/ 1 w 1303095"/>
                <a:gd name="connsiteY7" fmla="*/ 882119 h 882119"/>
                <a:gd name="connsiteX8" fmla="*/ 1 w 1303095"/>
                <a:gd name="connsiteY8" fmla="*/ 284019 h 882119"/>
                <a:gd name="connsiteX9" fmla="*/ 225909 w 1303095"/>
                <a:gd name="connsiteY9" fmla="*/ 284019 h 882119"/>
                <a:gd name="connsiteX10" fmla="*/ 225909 w 1303095"/>
                <a:gd name="connsiteY10" fmla="*/ 1 h 882119"/>
                <a:gd name="connsiteX11" fmla="*/ 1 w 1303095"/>
                <a:gd name="connsiteY11" fmla="*/ 1 h 88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3095" h="882119">
                  <a:moveTo>
                    <a:pt x="0" y="1"/>
                  </a:moveTo>
                  <a:lnTo>
                    <a:pt x="1" y="1"/>
                  </a:lnTo>
                  <a:lnTo>
                    <a:pt x="1" y="284019"/>
                  </a:lnTo>
                  <a:lnTo>
                    <a:pt x="0" y="284019"/>
                  </a:lnTo>
                  <a:close/>
                  <a:moveTo>
                    <a:pt x="1" y="0"/>
                  </a:moveTo>
                  <a:lnTo>
                    <a:pt x="1303095" y="0"/>
                  </a:lnTo>
                  <a:lnTo>
                    <a:pt x="1303095" y="882119"/>
                  </a:lnTo>
                  <a:lnTo>
                    <a:pt x="1" y="882119"/>
                  </a:lnTo>
                  <a:lnTo>
                    <a:pt x="1" y="284019"/>
                  </a:lnTo>
                  <a:lnTo>
                    <a:pt x="225909" y="284019"/>
                  </a:lnTo>
                  <a:lnTo>
                    <a:pt x="225909" y="1"/>
                  </a:lnTo>
                  <a:lnTo>
                    <a:pt x="1" y="1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839C9B-494E-3545-8B78-10A93BBFA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46" t="9378" r="5375" b="-42"/>
            <a:stretch/>
          </p:blipFill>
          <p:spPr>
            <a:xfrm>
              <a:off x="6156158" y="3031754"/>
              <a:ext cx="893334" cy="794490"/>
            </a:xfrm>
            <a:custGeom>
              <a:avLst/>
              <a:gdLst>
                <a:gd name="connsiteX0" fmla="*/ 4799 w 893334"/>
                <a:gd name="connsiteY0" fmla="*/ 794118 h 794490"/>
                <a:gd name="connsiteX1" fmla="*/ 12361 w 893334"/>
                <a:gd name="connsiteY1" fmla="*/ 794118 h 794490"/>
                <a:gd name="connsiteX2" fmla="*/ 4817 w 893334"/>
                <a:gd name="connsiteY2" fmla="*/ 794490 h 794490"/>
                <a:gd name="connsiteX3" fmla="*/ 2746 w 893334"/>
                <a:gd name="connsiteY3" fmla="*/ 752468 h 794490"/>
                <a:gd name="connsiteX4" fmla="*/ 4799 w 893334"/>
                <a:gd name="connsiteY4" fmla="*/ 794118 h 794490"/>
                <a:gd name="connsiteX5" fmla="*/ 2746 w 893334"/>
                <a:gd name="connsiteY5" fmla="*/ 794118 h 794490"/>
                <a:gd name="connsiteX6" fmla="*/ 2746 w 893334"/>
                <a:gd name="connsiteY6" fmla="*/ 696615 h 794490"/>
                <a:gd name="connsiteX7" fmla="*/ 2746 w 893334"/>
                <a:gd name="connsiteY7" fmla="*/ 752468 h 794490"/>
                <a:gd name="connsiteX8" fmla="*/ 0 w 893334"/>
                <a:gd name="connsiteY8" fmla="*/ 696750 h 794490"/>
                <a:gd name="connsiteX9" fmla="*/ 2746 w 893334"/>
                <a:gd name="connsiteY9" fmla="*/ 0 h 794490"/>
                <a:gd name="connsiteX10" fmla="*/ 190865 w 893334"/>
                <a:gd name="connsiteY10" fmla="*/ 0 h 794490"/>
                <a:gd name="connsiteX11" fmla="*/ 190865 w 893334"/>
                <a:gd name="connsiteY11" fmla="*/ 71438 h 794490"/>
                <a:gd name="connsiteX12" fmla="*/ 386562 w 893334"/>
                <a:gd name="connsiteY12" fmla="*/ 71438 h 794490"/>
                <a:gd name="connsiteX13" fmla="*/ 386562 w 893334"/>
                <a:gd name="connsiteY13" fmla="*/ 0 h 794490"/>
                <a:gd name="connsiteX14" fmla="*/ 664369 w 893334"/>
                <a:gd name="connsiteY14" fmla="*/ 0 h 794490"/>
                <a:gd name="connsiteX15" fmla="*/ 664369 w 893334"/>
                <a:gd name="connsiteY15" fmla="*/ 140494 h 794490"/>
                <a:gd name="connsiteX16" fmla="*/ 888788 w 893334"/>
                <a:gd name="connsiteY16" fmla="*/ 140494 h 794490"/>
                <a:gd name="connsiteX17" fmla="*/ 888788 w 893334"/>
                <a:gd name="connsiteY17" fmla="*/ 0 h 794490"/>
                <a:gd name="connsiteX18" fmla="*/ 893334 w 893334"/>
                <a:gd name="connsiteY18" fmla="*/ 0 h 794490"/>
                <a:gd name="connsiteX19" fmla="*/ 893334 w 893334"/>
                <a:gd name="connsiteY19" fmla="*/ 794118 h 794490"/>
                <a:gd name="connsiteX20" fmla="*/ 12361 w 893334"/>
                <a:gd name="connsiteY20" fmla="*/ 794118 h 794490"/>
                <a:gd name="connsiteX21" fmla="*/ 83730 w 893334"/>
                <a:gd name="connsiteY21" fmla="*/ 790601 h 794490"/>
                <a:gd name="connsiteX22" fmla="*/ 78913 w 893334"/>
                <a:gd name="connsiteY22" fmla="*/ 692861 h 794490"/>
                <a:gd name="connsiteX23" fmla="*/ 2746 w 893334"/>
                <a:gd name="connsiteY23" fmla="*/ 696615 h 7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3334" h="794490">
                  <a:moveTo>
                    <a:pt x="4799" y="794118"/>
                  </a:moveTo>
                  <a:lnTo>
                    <a:pt x="12361" y="794118"/>
                  </a:lnTo>
                  <a:lnTo>
                    <a:pt x="4817" y="794490"/>
                  </a:lnTo>
                  <a:close/>
                  <a:moveTo>
                    <a:pt x="2746" y="752468"/>
                  </a:moveTo>
                  <a:lnTo>
                    <a:pt x="4799" y="794118"/>
                  </a:lnTo>
                  <a:lnTo>
                    <a:pt x="2746" y="794118"/>
                  </a:lnTo>
                  <a:close/>
                  <a:moveTo>
                    <a:pt x="2746" y="696615"/>
                  </a:moveTo>
                  <a:lnTo>
                    <a:pt x="2746" y="752468"/>
                  </a:lnTo>
                  <a:lnTo>
                    <a:pt x="0" y="696750"/>
                  </a:lnTo>
                  <a:close/>
                  <a:moveTo>
                    <a:pt x="2746" y="0"/>
                  </a:moveTo>
                  <a:lnTo>
                    <a:pt x="190865" y="0"/>
                  </a:lnTo>
                  <a:lnTo>
                    <a:pt x="190865" y="71438"/>
                  </a:lnTo>
                  <a:lnTo>
                    <a:pt x="386562" y="71438"/>
                  </a:lnTo>
                  <a:lnTo>
                    <a:pt x="386562" y="0"/>
                  </a:lnTo>
                  <a:lnTo>
                    <a:pt x="664369" y="0"/>
                  </a:lnTo>
                  <a:lnTo>
                    <a:pt x="664369" y="140494"/>
                  </a:lnTo>
                  <a:lnTo>
                    <a:pt x="888788" y="140494"/>
                  </a:lnTo>
                  <a:lnTo>
                    <a:pt x="888788" y="0"/>
                  </a:lnTo>
                  <a:lnTo>
                    <a:pt x="893334" y="0"/>
                  </a:lnTo>
                  <a:lnTo>
                    <a:pt x="893334" y="794118"/>
                  </a:lnTo>
                  <a:lnTo>
                    <a:pt x="12361" y="794118"/>
                  </a:lnTo>
                  <a:lnTo>
                    <a:pt x="83730" y="790601"/>
                  </a:lnTo>
                  <a:lnTo>
                    <a:pt x="78913" y="692861"/>
                  </a:lnTo>
                  <a:lnTo>
                    <a:pt x="2746" y="696615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BA31AB-AEB4-CE3C-64BD-11F14E10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621" y="3802222"/>
              <a:ext cx="723900" cy="2476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0826EE-E15B-6868-8F1D-F36E2EAB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3967" y="4176607"/>
              <a:ext cx="857250" cy="381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CFCD5D-3473-2246-538C-77CE7A29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48621" y="3702844"/>
              <a:ext cx="757167" cy="9937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356C8C4-481C-34CD-C2CF-FA9885DB21ED}"/>
              </a:ext>
            </a:extLst>
          </p:cNvPr>
          <p:cNvSpPr txBox="1"/>
          <p:nvPr/>
        </p:nvSpPr>
        <p:spPr>
          <a:xfrm>
            <a:off x="4006877" y="195980"/>
            <a:ext cx="4751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turning animation</a:t>
            </a:r>
          </a:p>
        </p:txBody>
      </p:sp>
    </p:spTree>
    <p:extLst>
      <p:ext uri="{BB962C8B-B14F-4D97-AF65-F5344CB8AC3E}">
        <p14:creationId xmlns:p14="http://schemas.microsoft.com/office/powerpoint/2010/main" val="21717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94</Words>
  <Application>Microsoft Office PowerPoint</Application>
  <PresentationFormat>Widescreen</PresentationFormat>
  <Paragraphs>50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Krishnamoorthy Shankara Naraya</dc:creator>
  <cp:lastModifiedBy>Andrew Zheng</cp:lastModifiedBy>
  <cp:revision>21</cp:revision>
  <dcterms:created xsi:type="dcterms:W3CDTF">2022-09-09T22:51:33Z</dcterms:created>
  <dcterms:modified xsi:type="dcterms:W3CDTF">2022-12-10T00:38:29Z</dcterms:modified>
</cp:coreProperties>
</file>